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D045-87F4-46AA-BF5E-B6DC5F9AAF33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498E331-3FEA-4DB4-8F3D-58FB029C48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475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D045-87F4-46AA-BF5E-B6DC5F9AAF33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E331-3FEA-4DB4-8F3D-58FB029C48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752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D045-87F4-46AA-BF5E-B6DC5F9AAF33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498E331-3FEA-4DB4-8F3D-58FB029C48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831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D045-87F4-46AA-BF5E-B6DC5F9AAF33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498E331-3FEA-4DB4-8F3D-58FB029C48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269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D045-87F4-46AA-BF5E-B6DC5F9AAF33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498E331-3FEA-4DB4-8F3D-58FB029C48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743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D045-87F4-46AA-BF5E-B6DC5F9AAF33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E331-3FEA-4DB4-8F3D-58FB029C48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985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D045-87F4-46AA-BF5E-B6DC5F9AAF33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E331-3FEA-4DB4-8F3D-58FB029C48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44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D045-87F4-46AA-BF5E-B6DC5F9AAF33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E331-3FEA-4DB4-8F3D-58FB029C48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208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D045-87F4-46AA-BF5E-B6DC5F9AAF33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498E331-3FEA-4DB4-8F3D-58FB029C48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949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D045-87F4-46AA-BF5E-B6DC5F9AAF33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498E331-3FEA-4DB4-8F3D-58FB029C48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893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D045-87F4-46AA-BF5E-B6DC5F9AAF33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498E331-3FEA-4DB4-8F3D-58FB029C48B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01374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D045-87F4-46AA-BF5E-B6DC5F9AAF33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498E331-3FEA-4DB4-8F3D-58FB029C48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5719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D045-87F4-46AA-BF5E-B6DC5F9AAF33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498E331-3FEA-4DB4-8F3D-58FB029C48B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191078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D045-87F4-46AA-BF5E-B6DC5F9AAF33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498E331-3FEA-4DB4-8F3D-58FB029C48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5199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D045-87F4-46AA-BF5E-B6DC5F9AAF33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E331-3FEA-4DB4-8F3D-58FB029C48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9741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D045-87F4-46AA-BF5E-B6DC5F9AAF33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E331-3FEA-4DB4-8F3D-58FB029C48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241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3D045-87F4-46AA-BF5E-B6DC5F9AAF33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498E331-3FEA-4DB4-8F3D-58FB029C48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519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965" y="214785"/>
            <a:ext cx="10097689" cy="67091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17748" y="711199"/>
            <a:ext cx="9859852" cy="886691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Балтасинская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СОШ»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262875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</TotalTime>
  <Words>5</Words>
  <Application>Microsoft Office PowerPoint</Application>
  <PresentationFormat>Широкоэкранный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Century Gothic</vt:lpstr>
      <vt:lpstr>Times New Roman</vt:lpstr>
      <vt:lpstr>Wingdings 3</vt:lpstr>
      <vt:lpstr>Легкий дым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resed</dc:creator>
  <cp:lastModifiedBy>resed</cp:lastModifiedBy>
  <cp:revision>4</cp:revision>
  <dcterms:created xsi:type="dcterms:W3CDTF">2023-03-20T06:40:42Z</dcterms:created>
  <dcterms:modified xsi:type="dcterms:W3CDTF">2023-03-20T07:12:42Z</dcterms:modified>
</cp:coreProperties>
</file>